
<file path=[Content_Types].xml><?xml version="1.0" encoding="utf-8"?>
<Types xmlns="http://schemas.openxmlformats.org/package/2006/content-types">
  <Default Extension="emf" ContentType="image/x-emf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00" r:id="rId81"/>
    <p:sldId id="301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04"/>
    <p:restoredTop sz="82005"/>
  </p:normalViewPr>
  <p:slideViewPr>
    <p:cSldViewPr snapToGrid="0" snapToObjects="1">
      <p:cViewPr varScale="1">
        <p:scale>
          <a:sx n="128" d="100"/>
          <a:sy n="128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62" d="100"/>
          <a:sy n="162" d="100"/>
        </p:scale>
        <p:origin x="324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22FB0-F4F9-4248-89DE-7805490177B1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B5007-5889-C14C-A879-93BB9B912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9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B5007-5889-C14C-A879-93BB9B912E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3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FA22E-46F2-2E48-B1E1-E674C28E4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0302C8-051C-6847-A7C3-C11A8031C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77B55-CED8-254F-BA15-BE5B635E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23B09-4EA7-3148-9B21-80AC0E11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4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07DD-9DE3-784B-89D9-A5EC95ABA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475DE-C661-234C-8B00-91E50B591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8EF7D-DDB5-6D4A-BF78-419330DF0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4E1D152-645C-6742-BF89-5CA75894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371345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7D0C6A-41B2-BF48-BFC5-68EACF6B9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D238C-DF58-1644-A0A0-360C32A43F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10CE5-02D4-734F-A415-48A96C00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0ACA62A-7F5A-EE42-8295-9187E4AF2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427721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4EE96-BF17-0043-8D61-3C035A5DA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1F1BC-4718-D941-BA01-53FA88154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74C7A-1890-C741-AB93-B42AB61C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B82BC48-D5D6-5E4A-9B11-E9F9C09C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386041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A072-6237-254A-B6DD-3D6F6406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905067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3DC1D-6A51-9E42-93E3-767C19A1B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78479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5AD22-3ABC-5744-A961-F712C569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442BE71-6AEE-284A-A66A-180818FB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336812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A986-632A-9F4E-9EEA-8DA77E01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FC26D-8941-D74D-B6CB-CBFC68FF8F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28828-0DBF-EB4D-BC5F-CC2BC3EC8D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DA635-17BD-154D-B239-FF13E12A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8BC77A-53C2-9543-841F-CE0251D1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530562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2B7B-53B3-8646-A610-4CB0C80C7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5B49D-87B8-994E-B9A7-6C298E2D2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8E7EB-C20D-8341-A861-7ECF17125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11FA9-EF38-E145-A8FD-6FF65C601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735B4-8D03-6946-8FED-61C7B6FAC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D9342-7635-2F45-8C40-4ADD716F9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C2FB603-CC55-AC44-B38F-A1189950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1473434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EDCFE-E666-F246-8AFE-1584B4FA0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04F9C-E404-7941-99A8-AB745E12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0A23EB-1E2D-6A47-B976-3BE41CF5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118648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5A548-A17D-0344-BE6B-73C0EDDFB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3B65C-D9F2-704F-AD84-9B7CA8B2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228325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C088-27ED-044C-BD74-B2BAE172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E32071-D057-8F4E-9FFB-DA2A1438F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4FC9C-8D04-D94B-A86C-A8349C9E54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DEB52-BCCE-3D4B-8503-5CF352C50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AD1235-163D-3349-B189-42C9439F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184645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B040-AF63-1147-AFCA-896FA102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384308-25D8-904E-BD44-BCA274A94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56FF6-DAF3-B14E-AE70-EDAA884CA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0A4F6-D6A9-814A-A415-32BE17A36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9E524A-C151-8E43-A8A7-354AE1365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8" y="6356351"/>
            <a:ext cx="6005322" cy="365125"/>
          </a:xfrm>
        </p:spPr>
        <p:txBody>
          <a:bodyPr/>
          <a:lstStyle/>
          <a:p>
            <a:r>
              <a:rPr lang="en-US" dirty="0"/>
              <a:t>2020 Report to the Nations</a:t>
            </a:r>
          </a:p>
        </p:txBody>
      </p:sp>
    </p:spTree>
    <p:extLst>
      <p:ext uri="{BB962C8B-B14F-4D97-AF65-F5344CB8AC3E}">
        <p14:creationId xmlns:p14="http://schemas.microsoft.com/office/powerpoint/2010/main" val="199314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9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9CF85-1498-E245-87EB-D1E7D2236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729D1-26D3-6643-9DAB-5BBE4816F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33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E1B20-02E5-0F4A-B8DD-D8C61B49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728" y="6356351"/>
            <a:ext cx="6005322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2020 Report to the Nations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2EEB9-1020-4947-B129-52C9374FC8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578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77297EE-574B-FB49-BBD3-63F4693F28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87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23B0EDF-8757-B741-AA9D-B0803D5CE4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83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0387ACD-3969-2144-9846-B70660396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579" y="0"/>
            <a:ext cx="3890842" cy="61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54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1249D0-B8B2-544B-9362-2639379C5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099" y="86829"/>
            <a:ext cx="2681802" cy="60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88F690-DD6F-1D40-9FF0-35A0066E3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29" y="49695"/>
            <a:ext cx="6999341" cy="59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20D0CE5-668D-8243-8702-D0A8FE70C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418" y="0"/>
            <a:ext cx="6007913" cy="601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81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CC243F-373D-C740-82CF-676A85A65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925" y="69573"/>
            <a:ext cx="3222149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21FFC3-FB18-7A45-896C-E2736FA3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933" y="136524"/>
            <a:ext cx="4780134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03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AB2DD31-4F85-DA40-9EC1-79611773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3" y="716453"/>
            <a:ext cx="8309114" cy="43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04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6A9BCF-9342-994C-8C57-59B01D99B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286" y="136524"/>
            <a:ext cx="4489889" cy="58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6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7BB29859-BD47-EC46-B6B0-A1ECD2696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476" y="0"/>
            <a:ext cx="4047047" cy="60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00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811C15-6E3C-FB46-970F-C640A9E4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7" y="196159"/>
            <a:ext cx="7743845" cy="543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166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F74D88-DAA6-7B48-8DBC-F20952B2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2020 Report to the Nations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02EBE3-CC52-7648-8681-B32820617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B49414A-E86A-974B-BA98-2F441903A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04" y="278295"/>
            <a:ext cx="5814391" cy="58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3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FBEAB-CCDA-2A41-986E-ACB5B6523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87" y="0"/>
            <a:ext cx="4661626" cy="61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8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1DA058-2835-3B46-8111-A26704E32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72" y="0"/>
            <a:ext cx="4952856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27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2CF564-5F68-0547-9D19-7023C89E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688" y="0"/>
            <a:ext cx="3221362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4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10D21-9231-C44B-9EF6-4D3BB78A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D1F981-6ABE-0247-90EF-F27EB6C8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276" y="0"/>
            <a:ext cx="4431447" cy="61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90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7BDA08-5046-BA41-AB72-D6BE1B713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087" y="0"/>
            <a:ext cx="4363826" cy="603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85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0CCDDE-244C-1B4F-972C-6235390E4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059" y="39756"/>
            <a:ext cx="6659881" cy="59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63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5E5EBB1-8248-C749-AAF0-7BFA959C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39" y="660928"/>
            <a:ext cx="6005322" cy="438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5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26922F88-B350-A442-86F3-012F1010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769" y="228600"/>
            <a:ext cx="5476461" cy="54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32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4D397C1-A3DA-224C-A711-C8A5D026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153" y="49695"/>
            <a:ext cx="4032797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24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6098D98B-4A38-3045-BBBA-CCE2A646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39" y="760114"/>
            <a:ext cx="6005322" cy="40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3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7776BD67-7B6A-C049-8C3F-9D64CBA87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469" y="208721"/>
            <a:ext cx="2191061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9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DB75A68-E216-1A47-B38A-2CC57FB7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74" y="793931"/>
            <a:ext cx="8090452" cy="457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20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547E25E-A88F-C64A-891D-88A44831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84" y="247436"/>
            <a:ext cx="7810032" cy="541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576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313FCD-A2C2-ED4C-8C3E-AC4267E5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328" y="0"/>
            <a:ext cx="3171722" cy="60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54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FCA3B5-52A3-1442-AFDE-B826F78E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081" y="0"/>
            <a:ext cx="687583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70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EBF3CD-0459-2846-ABD9-6A0E9B724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130" y="69573"/>
            <a:ext cx="3559740" cy="59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75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455BAA7-4A0E-2C4D-A18E-E4EBF454D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3" y="381585"/>
            <a:ext cx="9034272" cy="54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63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F52DBF0-11F4-304B-AFD6-2D982B9BB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876" y="0"/>
            <a:ext cx="3712248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75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F8E79D-C7AF-5B44-9B59-A86AF40D6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669" y="0"/>
            <a:ext cx="4083460" cy="61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61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B3181AAB-9D18-8B43-A931-FFB72BE8B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338" y="0"/>
            <a:ext cx="4081324" cy="60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74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39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0BAA8C-4325-6A4F-81A7-4CC68BAB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12" y="136524"/>
            <a:ext cx="6881176" cy="56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9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B6931-90C8-4D48-989F-96F351FB6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A9E04AC-6DDA-0047-9678-15CF8A36C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202" y="136524"/>
            <a:ext cx="5868798" cy="5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077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206B52F-1A9C-8044-A092-90F51252E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667" y="136524"/>
            <a:ext cx="4682666" cy="558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86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133952D-CC01-6544-8896-DD992000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214" y="136524"/>
            <a:ext cx="4411572" cy="56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82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F60764-C51E-4F4B-84AF-690B2CC5A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165" y="0"/>
            <a:ext cx="5522866" cy="597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25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87AC50-91D6-5541-87E1-0FD0B07F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202" y="0"/>
            <a:ext cx="3944748" cy="61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96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D6CE9E-7A7E-694C-893C-7C35CA214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88" y="0"/>
            <a:ext cx="4562947" cy="603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299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CD1825-171B-4549-8CDF-35478EF8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977" y="377687"/>
            <a:ext cx="4016046" cy="541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99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6BEB4-1C5F-F742-A300-26CBC8D6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70" y="278638"/>
            <a:ext cx="8155460" cy="565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025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3990A-B548-EC4A-B863-3F63A208D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69" y="0"/>
            <a:ext cx="8229600" cy="602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32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C7519232-29BE-174B-82E4-A26F151EA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644" y="168963"/>
            <a:ext cx="4898713" cy="58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507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49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226558-33D8-2A42-BB45-864105CF7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514" y="0"/>
            <a:ext cx="3792436" cy="60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4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6E7E7-3B3E-9548-9FAD-62E5F5112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17FA4A-FCCF-3840-9445-5CC08FF7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769" y="0"/>
            <a:ext cx="5310690" cy="6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7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4C4B10F-DED1-2A42-A117-3C2D2126C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68" y="136524"/>
            <a:ext cx="5358264" cy="54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27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5B685E7D-3959-4447-879B-45724E88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35" y="136524"/>
            <a:ext cx="7147529" cy="56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71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C3476E-716B-C245-B06A-B0C267379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46" y="334055"/>
            <a:ext cx="7578107" cy="52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38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E9DD53-C256-2D45-83D5-7B4D362C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639" y="0"/>
            <a:ext cx="3988721" cy="600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02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63B66B-DCB5-5743-BE53-3D566DB1E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56" y="-29817"/>
            <a:ext cx="4103888" cy="618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0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FA0A5E-6047-3B45-91E8-4D3B74B15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814" y="136524"/>
            <a:ext cx="4822371" cy="55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29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68C5B-732E-A943-9A28-95DAB8BE0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1C91B5-DB42-904F-A878-FCB745E33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109" y="159024"/>
            <a:ext cx="2969782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23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678291-804E-F149-90DE-D3783784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069" y="278295"/>
            <a:ext cx="4003862" cy="557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713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897122-85AE-8246-B39A-8497DF653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914" y="136524"/>
            <a:ext cx="3924171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314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59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DFA574-17F0-3E43-A892-58448CA56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338" y="136524"/>
            <a:ext cx="3819323" cy="575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68A43F-1ACC-4B48-925F-8EFFB6445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44" y="0"/>
            <a:ext cx="6761570" cy="608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314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5312D0F-347A-1341-A2B3-54051FB41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483" y="136524"/>
            <a:ext cx="5277034" cy="54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5126BF-BBF4-DD44-B045-F5BF578C1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700" y="136524"/>
            <a:ext cx="3852599" cy="571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9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CFCDF7-FC1E-E04C-9391-8D87BCAE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52" y="136524"/>
            <a:ext cx="4713496" cy="571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35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CE8C53B-5F60-D848-8A7B-D36826A8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56" y="136524"/>
            <a:ext cx="3929087" cy="59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0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F3D8805-AABA-4544-9D62-D597B84D7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426" y="136524"/>
            <a:ext cx="3919147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313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38CABF-4FFA-AB43-AA54-9784B7352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62" y="136524"/>
            <a:ext cx="5735076" cy="59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8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BB37EBC-8F75-EA4D-96CD-9686CDF80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178" y="0"/>
            <a:ext cx="3371644" cy="60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257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63B7747-4F04-E74C-BECF-E03B430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675" y="0"/>
            <a:ext cx="3910649" cy="61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9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4478A5-9502-2743-9CE4-20C5382FA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765" y="136524"/>
            <a:ext cx="3818470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486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69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BD5FC-DF90-3D47-88ED-50A191DD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B010AD-34FC-9A49-90EA-9B3D3820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037" y="0"/>
            <a:ext cx="3965925" cy="59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27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CEF266-2A0E-0F48-BA2A-8B8FCCD7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812" y="0"/>
            <a:ext cx="4769873" cy="59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691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AA6223-4216-8642-9DD0-29957F592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70" y="248479"/>
            <a:ext cx="5369460" cy="55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114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36A8B9-0428-834E-9DCF-393688D39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51" y="0"/>
            <a:ext cx="3327498" cy="59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271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895B42-7A5E-E548-9B39-06CD47F8C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406" y="136524"/>
            <a:ext cx="4341187" cy="555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3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F3DE77-F821-3B42-91B1-CBB5F7632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212" y="228600"/>
            <a:ext cx="4549575" cy="5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014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F1D57-219E-9B4C-9B99-8F30AF18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99CECF-6C3C-4A44-99B2-9F757C92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536" y="0"/>
            <a:ext cx="4218927" cy="58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765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925924-904C-294E-801F-8AFDDC8C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29" y="0"/>
            <a:ext cx="5344941" cy="611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12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338D6DF-104E-F847-BACD-2AC81BFDE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206" y="136524"/>
            <a:ext cx="3261588" cy="58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2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5711A6-8CFF-144F-9926-489AECD75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301" y="695740"/>
            <a:ext cx="5931397" cy="44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79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0EC93D-14A3-2643-848E-7D32A3D97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473" y="136524"/>
            <a:ext cx="4101053" cy="593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306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79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F3F0789-8DCA-F343-915A-7757E8F48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361" y="0"/>
            <a:ext cx="4261278" cy="61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1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A6F79-3FBD-E843-9D93-3DDE9BE6C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241" y="0"/>
            <a:ext cx="4271518" cy="59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007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EBDB092-7254-D041-A671-B7E3A0D3D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39" y="0"/>
            <a:ext cx="5469521" cy="590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074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E1D8C3E-70F0-EC4F-AB8E-618A35957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98" y="136524"/>
            <a:ext cx="2963404" cy="59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677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7AEA1E-5404-764F-A07A-BFE466E3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67" y="0"/>
            <a:ext cx="2669665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635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503F35-1D67-BC48-BC52-AA415DD9B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047" y="0"/>
            <a:ext cx="4255905" cy="615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744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2CDC97-654E-2547-A742-16F50D7EB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238" y="136524"/>
            <a:ext cx="4109523" cy="595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343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CF1A709-397B-0C4D-BB8D-DAFD64DAF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24" y="136524"/>
            <a:ext cx="5363351" cy="57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47E88604-F743-C046-93F9-7FED7C72E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332" y="136524"/>
            <a:ext cx="3497335" cy="59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93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D9D98-83F1-044F-9A2E-342F4007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FC0216-798E-F843-9C94-7690916E8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378" y="1207143"/>
            <a:ext cx="5675243" cy="345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1435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248399-E12D-D147-9FDA-DA6DB0274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812" y="0"/>
            <a:ext cx="3970375" cy="6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347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89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8BDEDC-BE5A-9046-AC3D-C654D31FF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02" y="136524"/>
            <a:ext cx="4027195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15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E4F811-D6C8-FE48-A723-361D25EA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970" y="168963"/>
            <a:ext cx="6520060" cy="587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646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90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8503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91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4EF0B5-EE58-B74E-83D4-C0D48E550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72" y="129207"/>
            <a:ext cx="5542255" cy="598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194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EAE350-1FC1-AA4D-AD01-8F9A09B48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92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427A67-1B8C-DA4A-9C2E-52800DC3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691964-20CB-2249-A527-D01BC8F0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123" y="66951"/>
            <a:ext cx="2727753" cy="605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49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80EF9-587A-9246-A369-FD2107AF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297EE-574B-FB49-BBD3-63F4693F2847}" type="slidenum">
              <a:rPr lang="en-US" smtClean="0"/>
              <a:t>93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CCA6E4-390B-804A-A1F0-391666213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2020 Report to the Nations</a:t>
            </a:r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992890-030D-C54F-98A8-705E4D8E9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25" y="0"/>
            <a:ext cx="4316723" cy="5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08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46EA2B7-8969-E545-ABE3-473B0EEF68F8}" vid="{6F4EC292-2718-9349-8793-79FCDC7361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553</Words>
  <Application>Microsoft Macintosh PowerPoint</Application>
  <PresentationFormat>On-screen Show (4:3)</PresentationFormat>
  <Paragraphs>185</Paragraphs>
  <Slides>93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Plante</dc:creator>
  <cp:lastModifiedBy>Becky Plante</cp:lastModifiedBy>
  <cp:revision>6</cp:revision>
  <dcterms:created xsi:type="dcterms:W3CDTF">2020-04-09T17:49:34Z</dcterms:created>
  <dcterms:modified xsi:type="dcterms:W3CDTF">2020-04-09T21:07:33Z</dcterms:modified>
</cp:coreProperties>
</file>